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CBF0A-A08B-F74A-9F3F-249BB41B3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B1BB8-746C-A10F-25C5-62235C6D49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A0217-EF94-4DB8-35DE-3EF3CE5A0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8B73-501D-44B8-89E2-8A35D7AC7F9A}" type="datetimeFigureOut">
              <a:rPr lang="en-US" smtClean="0"/>
              <a:t>04/09/2026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4A645-0EC1-3C01-FA83-3D44D8ADC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FC7E4-5510-ADB8-B582-D6CF5C43C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5B02-4923-4F46-A50F-8C51A5E2E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34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EC23F-E243-5DC6-891F-3FFD30F75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2C95CF-795F-0D2C-D3E8-BB04935C2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8E26B-45FB-F153-3E1A-AFB0DC61B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8B73-501D-44B8-89E2-8A35D7AC7F9A}" type="datetimeFigureOut">
              <a:rPr lang="en-US" smtClean="0"/>
              <a:t>04/09/2026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27CC1-5243-1EB4-8B16-848E5C279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383B8-6E62-603C-7723-BC63C823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5B02-4923-4F46-A50F-8C51A5E2E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2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CA5171-21A8-99FA-2FB3-7EE4714E6E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1AE063-87AF-6666-04A0-44BD05A46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C6D84-424A-0680-18EE-CEE78996B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8B73-501D-44B8-89E2-8A35D7AC7F9A}" type="datetimeFigureOut">
              <a:rPr lang="en-US" smtClean="0"/>
              <a:t>04/09/2026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7EC1F-9AB8-F95F-1A4A-26CD906B7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80632-B716-EA51-3280-8B5FECBD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5B02-4923-4F46-A50F-8C51A5E2E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0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CCFF-8BC9-66DB-B05A-461C1DDDC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8DE5A-EB33-F3CD-47DB-2D6EBC65A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5A51D-D34B-B49B-3900-9A13751B1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8B73-501D-44B8-89E2-8A35D7AC7F9A}" type="datetimeFigureOut">
              <a:rPr lang="en-US" smtClean="0"/>
              <a:t>04/09/2026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6B3AF-AF32-20FB-2CEF-9D1273E14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3C9B4-F794-6793-09BC-163776E99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5B02-4923-4F46-A50F-8C51A5E2E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3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B7834-4238-FCD3-C4EA-3B35491F8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A000D-EF00-A1B8-1F6A-133D43214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61C1C-B8DA-5DAA-5AF2-05E98B940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8B73-501D-44B8-89E2-8A35D7AC7F9A}" type="datetimeFigureOut">
              <a:rPr lang="en-US" smtClean="0"/>
              <a:t>04/09/2026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ED31A-AC83-473E-274A-BCC1C2407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5C21B-6DE2-744B-3C95-0CC618DB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5B02-4923-4F46-A50F-8C51A5E2E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0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87861-E1A2-38B3-8FAC-82A1CD966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E64C7-3999-1A98-7D0B-35633E5A4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B16E03-6016-C921-4302-D2207F161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0F99A-B267-313B-0A11-400B1BFF8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8B73-501D-44B8-89E2-8A35D7AC7F9A}" type="datetimeFigureOut">
              <a:rPr lang="en-US" smtClean="0"/>
              <a:t>04/09/2026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9DF257-9C50-CC38-5965-844B58551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E11C4-6A4D-0C66-F839-5A3FD0D8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5B02-4923-4F46-A50F-8C51A5E2E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2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FCD90-907F-8712-DDF9-84FB56C6A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288AB-0737-BDFC-93BB-13048E039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03109-E2AD-F5FE-9708-089461760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BF403-8CDD-3708-09D6-61E4A790F5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44F187-B1A0-887D-1BEA-E1620EA5A5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93A07D-948F-4C91-B891-FA2FEFE9B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8B73-501D-44B8-89E2-8A35D7AC7F9A}" type="datetimeFigureOut">
              <a:rPr lang="en-US" smtClean="0"/>
              <a:t>04/09/2026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C14425-2C6D-00E9-4ECE-5280DF5B2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F685D-65E7-F14A-5D2B-C5274DB3A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5B02-4923-4F46-A50F-8C51A5E2E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23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6526F-D302-930A-C0B0-5FDCB4C27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6F76DD-DAE3-62BD-DAE8-7B1115E00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8B73-501D-44B8-89E2-8A35D7AC7F9A}" type="datetimeFigureOut">
              <a:rPr lang="en-US" smtClean="0"/>
              <a:t>04/09/2026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023A59-D7C2-9777-B442-6E93CB0F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2EED46-88E5-2E3D-3ABA-57398E27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5B02-4923-4F46-A50F-8C51A5E2E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2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56288-D489-5EF9-5B38-011481A9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8B73-501D-44B8-89E2-8A35D7AC7F9A}" type="datetimeFigureOut">
              <a:rPr lang="en-US" smtClean="0"/>
              <a:t>04/09/2026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942124-2A76-C954-4114-8D919D978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4B7E01-E3B5-3FFA-E9C3-7304052A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5B02-4923-4F46-A50F-8C51A5E2E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9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A52CD-7CDF-D6DE-3A01-6B80C789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47570-E17E-71E9-4D3A-C8E1AD2E1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54247-D04E-6A3F-E734-522B77D30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310570-B5C0-0237-1E70-DB6ECB2DA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8B73-501D-44B8-89E2-8A35D7AC7F9A}" type="datetimeFigureOut">
              <a:rPr lang="en-US" smtClean="0"/>
              <a:t>04/09/2026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D89B9-F4D7-D5A1-AC9A-975192ED8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0CBB8-17B3-3AEA-BEAE-087099508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5B02-4923-4F46-A50F-8C51A5E2E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8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74FBB-0181-EA68-F93A-98BDA777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F55733-199B-368D-26B1-6457768F96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6B4E3-04A2-F1B5-37A0-18D69FAED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3E28F1-62E6-CDB5-FEC3-7F93B3115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8B73-501D-44B8-89E2-8A35D7AC7F9A}" type="datetimeFigureOut">
              <a:rPr lang="en-US" smtClean="0"/>
              <a:t>04/09/2026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9D22A-AFFD-8ACD-0EC9-6A9E37EE4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3372F-E2FA-3409-5DEF-2EA7C43FD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5B02-4923-4F46-A50F-8C51A5E2E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9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3193B8-5398-08CC-B55A-202559F9E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1ED10-2B17-96E0-212D-CCB3C0EC3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11BC3-D518-298B-4BFD-69AB16AD5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268B73-501D-44B8-89E2-8A35D7AC7F9A}" type="datetimeFigureOut">
              <a:rPr lang="en-US" smtClean="0"/>
              <a:t>04/09/2026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C40EA-2C60-695A-881D-BE0B9ABE3D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16E86-3979-BB42-7EA0-D00D2757C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095B02-4923-4F46-A50F-8C51A5E2E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5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carg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0C2FE-C2DF-7534-6425-018F8024F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49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ptos ExtraBold" panose="020F0502020204030204" pitchFamily="34" charset="0"/>
              </a:rPr>
              <a:t>WINLINK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402DAA-A720-62B5-BA75-C6076C45F8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HOW TO START</a:t>
            </a:r>
          </a:p>
          <a:p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90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E37681-D693-61BE-1443-444AFC03A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719" y="250010"/>
            <a:ext cx="6287377" cy="44011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B6CC0A-60E1-A081-C5DC-1C96E6C1C400}"/>
              </a:ext>
            </a:extLst>
          </p:cNvPr>
          <p:cNvSpPr txBox="1"/>
          <p:nvPr/>
        </p:nvSpPr>
        <p:spPr>
          <a:xfrm>
            <a:off x="2459736" y="4910328"/>
            <a:ext cx="711403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CHOOSE WHERE YOU WANT TO INSTALL THE WINLINK RMS EXPRESS PROGRAM ON YOUR COMPUTER.</a:t>
            </a:r>
          </a:p>
          <a:p>
            <a:r>
              <a:rPr lang="en-US" b="1" dirty="0"/>
              <a:t>PROCEED WITH THE INSTALLATION AND FOLLOW “ALL” INSTRUCTIONS.</a:t>
            </a:r>
          </a:p>
        </p:txBody>
      </p:sp>
    </p:spTree>
    <p:extLst>
      <p:ext uri="{BB962C8B-B14F-4D97-AF65-F5344CB8AC3E}">
        <p14:creationId xmlns:p14="http://schemas.microsoft.com/office/powerpoint/2010/main" val="2133295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CA811B-8506-F74E-C098-A3957F91F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33" y="392620"/>
            <a:ext cx="3238119" cy="25692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F65F07-29E1-704C-E4B2-CB8754C85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32" y="1584354"/>
            <a:ext cx="3455670" cy="275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66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643EC7-71AF-4D0C-7A0E-C7844850E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87" y="9144"/>
            <a:ext cx="4915586" cy="39534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6E688B-4AB4-AADA-FCC9-137F5F333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368" y="1117080"/>
            <a:ext cx="8886408" cy="482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95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276F92-62E5-6230-6FF4-A78550BE1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16" y="126167"/>
            <a:ext cx="5013115" cy="3494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E2CC6A-E228-FA15-BBE7-B4E10541B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163" y="753599"/>
            <a:ext cx="8154538" cy="573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21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AD38A9-EB1B-2FE0-545A-D82C2498D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928" y="246585"/>
            <a:ext cx="9110859" cy="6364829"/>
          </a:xfrm>
          <a:prstGeom prst="rect">
            <a:avLst/>
          </a:prstGeom>
        </p:spPr>
      </p:pic>
      <p:sp>
        <p:nvSpPr>
          <p:cNvPr id="9" name="Star: 12 Points 8">
            <a:extLst>
              <a:ext uri="{FF2B5EF4-FFF2-40B4-BE49-F238E27FC236}">
                <a16:creationId xmlns:a16="http://schemas.microsoft.com/office/drawing/2014/main" id="{53DCDCDA-BA6A-385B-EDFF-217F9BA1C327}"/>
              </a:ext>
            </a:extLst>
          </p:cNvPr>
          <p:cNvSpPr/>
          <p:nvPr/>
        </p:nvSpPr>
        <p:spPr>
          <a:xfrm>
            <a:off x="3675888" y="731520"/>
            <a:ext cx="329184" cy="246888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12 Points 9">
            <a:extLst>
              <a:ext uri="{FF2B5EF4-FFF2-40B4-BE49-F238E27FC236}">
                <a16:creationId xmlns:a16="http://schemas.microsoft.com/office/drawing/2014/main" id="{FCF6E2F5-339D-6827-AE8E-8B9673AC624B}"/>
              </a:ext>
            </a:extLst>
          </p:cNvPr>
          <p:cNvSpPr/>
          <p:nvPr/>
        </p:nvSpPr>
        <p:spPr>
          <a:xfrm>
            <a:off x="5806440" y="731520"/>
            <a:ext cx="329184" cy="246888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12 Points 10">
            <a:extLst>
              <a:ext uri="{FF2B5EF4-FFF2-40B4-BE49-F238E27FC236}">
                <a16:creationId xmlns:a16="http://schemas.microsoft.com/office/drawing/2014/main" id="{0AEC2215-99EE-A508-6F23-13139ECCC544}"/>
              </a:ext>
            </a:extLst>
          </p:cNvPr>
          <p:cNvSpPr/>
          <p:nvPr/>
        </p:nvSpPr>
        <p:spPr>
          <a:xfrm>
            <a:off x="5824728" y="1216455"/>
            <a:ext cx="329184" cy="246888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12 Points 11">
            <a:extLst>
              <a:ext uri="{FF2B5EF4-FFF2-40B4-BE49-F238E27FC236}">
                <a16:creationId xmlns:a16="http://schemas.microsoft.com/office/drawing/2014/main" id="{0D7558F6-9524-D545-A3E2-03336B935E6D}"/>
              </a:ext>
            </a:extLst>
          </p:cNvPr>
          <p:cNvSpPr/>
          <p:nvPr/>
        </p:nvSpPr>
        <p:spPr>
          <a:xfrm>
            <a:off x="4386072" y="1606599"/>
            <a:ext cx="329184" cy="246888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12 Points 12">
            <a:extLst>
              <a:ext uri="{FF2B5EF4-FFF2-40B4-BE49-F238E27FC236}">
                <a16:creationId xmlns:a16="http://schemas.microsoft.com/office/drawing/2014/main" id="{6B229116-02E4-F31A-74A3-6907D0C0949C}"/>
              </a:ext>
            </a:extLst>
          </p:cNvPr>
          <p:cNvSpPr/>
          <p:nvPr/>
        </p:nvSpPr>
        <p:spPr>
          <a:xfrm>
            <a:off x="3160776" y="4020615"/>
            <a:ext cx="329184" cy="246888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12 Points 13">
            <a:extLst>
              <a:ext uri="{FF2B5EF4-FFF2-40B4-BE49-F238E27FC236}">
                <a16:creationId xmlns:a16="http://schemas.microsoft.com/office/drawing/2014/main" id="{8517A2DA-6D01-573F-0B16-722B262A16F8}"/>
              </a:ext>
            </a:extLst>
          </p:cNvPr>
          <p:cNvSpPr/>
          <p:nvPr/>
        </p:nvSpPr>
        <p:spPr>
          <a:xfrm>
            <a:off x="4550664" y="4349799"/>
            <a:ext cx="329184" cy="246888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12 Points 16">
            <a:extLst>
              <a:ext uri="{FF2B5EF4-FFF2-40B4-BE49-F238E27FC236}">
                <a16:creationId xmlns:a16="http://schemas.microsoft.com/office/drawing/2014/main" id="{559B8979-D554-0F64-C91E-6B100C809281}"/>
              </a:ext>
            </a:extLst>
          </p:cNvPr>
          <p:cNvSpPr/>
          <p:nvPr/>
        </p:nvSpPr>
        <p:spPr>
          <a:xfrm>
            <a:off x="7083552" y="854964"/>
            <a:ext cx="329184" cy="246888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D32375EC-6810-30A8-6369-C95618B5AF30}"/>
              </a:ext>
            </a:extLst>
          </p:cNvPr>
          <p:cNvSpPr/>
          <p:nvPr/>
        </p:nvSpPr>
        <p:spPr>
          <a:xfrm>
            <a:off x="6516625" y="384048"/>
            <a:ext cx="4209288" cy="4212639"/>
          </a:xfrm>
          <a:prstGeom prst="round2Diag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49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EAF968-34B7-6F06-9D35-3D5C05786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202" y="1040130"/>
            <a:ext cx="3124636" cy="40486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FCC23E-1B48-6238-CA69-50B9B1EB1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0130"/>
            <a:ext cx="5410200" cy="3771900"/>
          </a:xfrm>
          <a:prstGeom prst="rect">
            <a:avLst/>
          </a:prstGeom>
        </p:spPr>
      </p:pic>
      <p:sp>
        <p:nvSpPr>
          <p:cNvPr id="9" name="Star: 12 Points 8">
            <a:extLst>
              <a:ext uri="{FF2B5EF4-FFF2-40B4-BE49-F238E27FC236}">
                <a16:creationId xmlns:a16="http://schemas.microsoft.com/office/drawing/2014/main" id="{9C7EA0B4-6B2F-0B03-D880-AC2CCEAA5AF9}"/>
              </a:ext>
            </a:extLst>
          </p:cNvPr>
          <p:cNvSpPr/>
          <p:nvPr/>
        </p:nvSpPr>
        <p:spPr>
          <a:xfrm>
            <a:off x="7920881" y="941832"/>
            <a:ext cx="329184" cy="246888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6CB535E-437F-B995-B720-E05E2AF1FB29}"/>
              </a:ext>
            </a:extLst>
          </p:cNvPr>
          <p:cNvSpPr/>
          <p:nvPr/>
        </p:nvSpPr>
        <p:spPr>
          <a:xfrm>
            <a:off x="7461504" y="420624"/>
            <a:ext cx="3611880" cy="524865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8B477E8-57B3-9016-6A6A-5F4271878815}"/>
              </a:ext>
            </a:extLst>
          </p:cNvPr>
          <p:cNvCxnSpPr>
            <a:cxnSpLocks/>
            <a:stCxn id="9" idx="6"/>
          </p:cNvCxnSpPr>
          <p:nvPr/>
        </p:nvCxnSpPr>
        <p:spPr>
          <a:xfrm flipH="1">
            <a:off x="4471416" y="1126998"/>
            <a:ext cx="3471516" cy="25854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252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8B2DD3-EF91-BFAE-0C51-ED10A750D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841" y="701555"/>
            <a:ext cx="7394318" cy="56992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972D97-18B5-F949-5947-67C9746142ED}"/>
              </a:ext>
            </a:extLst>
          </p:cNvPr>
          <p:cNvSpPr txBox="1"/>
          <p:nvPr/>
        </p:nvSpPr>
        <p:spPr>
          <a:xfrm>
            <a:off x="4087368" y="272533"/>
            <a:ext cx="505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EXAMPLE WINLINK MAIN WINDOW</a:t>
            </a:r>
          </a:p>
        </p:txBody>
      </p:sp>
    </p:spTree>
    <p:extLst>
      <p:ext uri="{BB962C8B-B14F-4D97-AF65-F5344CB8AC3E}">
        <p14:creationId xmlns:p14="http://schemas.microsoft.com/office/powerpoint/2010/main" val="799227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3C172-EFC2-DC97-8B50-3701CCBB2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previous slides were created to assist in your WINLINK adventure.  </a:t>
            </a:r>
          </a:p>
          <a:p>
            <a:r>
              <a:rPr lang="en-US" dirty="0"/>
              <a:t>There are many steps you must complete to get your particular instance of WINLINK up and running.  </a:t>
            </a:r>
          </a:p>
          <a:p>
            <a:r>
              <a:rPr lang="en-US" dirty="0"/>
              <a:t>You will need to set up your particular radios for use with this program and there are as many different ways to do so as there are different radios.</a:t>
            </a:r>
          </a:p>
          <a:p>
            <a:r>
              <a:rPr lang="en-US" dirty="0"/>
              <a:t>It will be time intensive, frustrating, and exhausting, but in the end, you will enjoy many hours utilizing this form of COMMUNICATIONS.</a:t>
            </a:r>
          </a:p>
        </p:txBody>
      </p:sp>
    </p:spTree>
    <p:extLst>
      <p:ext uri="{BB962C8B-B14F-4D97-AF65-F5344CB8AC3E}">
        <p14:creationId xmlns:p14="http://schemas.microsoft.com/office/powerpoint/2010/main" val="435333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05070-8832-8E0B-4938-8CA2B8BD7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QUESTIONS:…………………….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800DC-EEFE-8C16-A686-B93CC3FE8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I’m stuck, what do I do?</a:t>
            </a:r>
          </a:p>
          <a:p>
            <a:r>
              <a:rPr lang="en-US" dirty="0"/>
              <a:t>Where can I find information on____________?</a:t>
            </a:r>
          </a:p>
          <a:p>
            <a:r>
              <a:rPr lang="en-US" dirty="0"/>
              <a:t>Who can I call?</a:t>
            </a:r>
          </a:p>
          <a:p>
            <a:r>
              <a:rPr lang="en-US" dirty="0"/>
              <a:t>I broke it, what now?</a:t>
            </a:r>
          </a:p>
          <a:p>
            <a:r>
              <a:rPr lang="en-US" dirty="0"/>
              <a:t>I forgot my password HELP?</a:t>
            </a:r>
          </a:p>
          <a:p>
            <a:r>
              <a:rPr lang="en-US" dirty="0"/>
              <a:t>How do I create a new message?</a:t>
            </a:r>
          </a:p>
          <a:p>
            <a:r>
              <a:rPr lang="en-US" dirty="0"/>
              <a:t>How do I post that message so I can transmit it out?</a:t>
            </a:r>
          </a:p>
          <a:p>
            <a:r>
              <a:rPr lang="en-US" dirty="0"/>
              <a:t>And so many more questions and problems how do I get help?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041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474DB-4B1A-C08B-2DF4-B24587290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ANSWERS:……………….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543D9-E61D-887E-6620-988696962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considering the various members of this organization, WCARG, that may be utilizing WINLINK on a daily basis.  </a:t>
            </a:r>
          </a:p>
          <a:p>
            <a:r>
              <a:rPr lang="en-US" dirty="0"/>
              <a:t>Contact some of these members that are participating in the local county ARES organization.</a:t>
            </a:r>
          </a:p>
          <a:p>
            <a:r>
              <a:rPr lang="en-US" dirty="0"/>
              <a:t>Contact some of these members that are participating in the STATE RACES organization.</a:t>
            </a:r>
          </a:p>
          <a:p>
            <a:r>
              <a:rPr lang="en-US" dirty="0"/>
              <a:t>Refer to the WCARG website and submit your questions via the contact section.   </a:t>
            </a:r>
            <a:r>
              <a:rPr lang="en-US" dirty="0">
                <a:hlinkClick r:id="rId2"/>
              </a:rPr>
              <a:t>WWW.WCARG.ORG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835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6F3A-90CC-4308-BB22-E10D94A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WINLINK.ORG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AC45B4-6F1C-E436-0409-DC1EFBC95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6641" y="1825625"/>
            <a:ext cx="9078717" cy="4351338"/>
          </a:xfrm>
          <a:prstGeom prst="rect">
            <a:avLst/>
          </a:prstGeom>
        </p:spPr>
      </p:pic>
      <p:sp>
        <p:nvSpPr>
          <p:cNvPr id="6" name="Lightning Bolt 5">
            <a:extLst>
              <a:ext uri="{FF2B5EF4-FFF2-40B4-BE49-F238E27FC236}">
                <a16:creationId xmlns:a16="http://schemas.microsoft.com/office/drawing/2014/main" id="{F7EB3476-6822-4806-98F9-75C493FFDCB8}"/>
              </a:ext>
            </a:extLst>
          </p:cNvPr>
          <p:cNvSpPr/>
          <p:nvPr/>
        </p:nvSpPr>
        <p:spPr>
          <a:xfrm>
            <a:off x="1556641" y="2267712"/>
            <a:ext cx="692783" cy="1636776"/>
          </a:xfrm>
          <a:prstGeom prst="lightningBol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5B17CF-E269-CDE0-DBAE-8AED9DA1839D}"/>
              </a:ext>
            </a:extLst>
          </p:cNvPr>
          <p:cNvSpPr txBox="1"/>
          <p:nvPr/>
        </p:nvSpPr>
        <p:spPr>
          <a:xfrm>
            <a:off x="1556641" y="1948109"/>
            <a:ext cx="1938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ptos ExtraBold" panose="020B0004020202020204" pitchFamily="34" charset="0"/>
              </a:rPr>
              <a:t>START HERE</a:t>
            </a:r>
          </a:p>
        </p:txBody>
      </p:sp>
    </p:spTree>
    <p:extLst>
      <p:ext uri="{BB962C8B-B14F-4D97-AF65-F5344CB8AC3E}">
        <p14:creationId xmlns:p14="http://schemas.microsoft.com/office/powerpoint/2010/main" val="280053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891A9F-D68E-59BF-1CC5-2E881DBB0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151" y="1114102"/>
            <a:ext cx="9659698" cy="4629796"/>
          </a:xfrm>
          <a:prstGeom prst="rect">
            <a:avLst/>
          </a:prstGeom>
        </p:spPr>
      </p:pic>
      <p:sp>
        <p:nvSpPr>
          <p:cNvPr id="6" name="Lightning Bolt 5">
            <a:extLst>
              <a:ext uri="{FF2B5EF4-FFF2-40B4-BE49-F238E27FC236}">
                <a16:creationId xmlns:a16="http://schemas.microsoft.com/office/drawing/2014/main" id="{215D4168-43E3-4E5D-2325-9B88B4CEA93A}"/>
              </a:ext>
            </a:extLst>
          </p:cNvPr>
          <p:cNvSpPr/>
          <p:nvPr/>
        </p:nvSpPr>
        <p:spPr>
          <a:xfrm flipH="1">
            <a:off x="8714232" y="2084832"/>
            <a:ext cx="1261872" cy="1179576"/>
          </a:xfrm>
          <a:prstGeom prst="lightningBol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505B2F-6AD6-707F-FC13-5999E8A94BDF}"/>
              </a:ext>
            </a:extLst>
          </p:cNvPr>
          <p:cNvSpPr txBox="1"/>
          <p:nvPr/>
        </p:nvSpPr>
        <p:spPr>
          <a:xfrm>
            <a:off x="6711696" y="1474291"/>
            <a:ext cx="2633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THIS IS WHERE TO GO TO OBTAIN THE WINLINK PROGRAMS FOR YOUR INSTALL</a:t>
            </a:r>
          </a:p>
        </p:txBody>
      </p:sp>
    </p:spTree>
    <p:extLst>
      <p:ext uri="{BB962C8B-B14F-4D97-AF65-F5344CB8AC3E}">
        <p14:creationId xmlns:p14="http://schemas.microsoft.com/office/powerpoint/2010/main" val="2608574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AA018A-7D6F-E4DE-2E4C-BA14F21F8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" y="475107"/>
            <a:ext cx="353377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94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ECC528-69A8-D1D1-2254-554FDB847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736" y="2004631"/>
            <a:ext cx="5972175" cy="2409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706B57-2210-C56E-21C9-33521308A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" y="475107"/>
            <a:ext cx="353377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80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78D13-82B8-4FE1-5EFF-B0F445BC6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DC5023-7A71-B7EF-7FB5-D6B09DD20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736" y="2004631"/>
            <a:ext cx="5972175" cy="2409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3E4CAB-2F3C-6788-F173-364BEFCB8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" y="475107"/>
            <a:ext cx="3533775" cy="1390650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C3EF4DE5-E3FB-725B-9770-2FFFDB996413}"/>
              </a:ext>
            </a:extLst>
          </p:cNvPr>
          <p:cNvSpPr/>
          <p:nvPr/>
        </p:nvSpPr>
        <p:spPr>
          <a:xfrm>
            <a:off x="7626096" y="3730752"/>
            <a:ext cx="1618488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A3EA7A-5710-985E-D523-2CEE384D83CD}"/>
              </a:ext>
            </a:extLst>
          </p:cNvPr>
          <p:cNvSpPr txBox="1"/>
          <p:nvPr/>
        </p:nvSpPr>
        <p:spPr>
          <a:xfrm>
            <a:off x="9244584" y="3465236"/>
            <a:ext cx="2037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ptos ExtraBold" panose="020B0004020202020204" pitchFamily="34" charset="0"/>
              </a:rPr>
              <a:t>DOWNLOAD AND INSTALL FIRST</a:t>
            </a:r>
          </a:p>
        </p:txBody>
      </p:sp>
    </p:spTree>
    <p:extLst>
      <p:ext uri="{BB962C8B-B14F-4D97-AF65-F5344CB8AC3E}">
        <p14:creationId xmlns:p14="http://schemas.microsoft.com/office/powerpoint/2010/main" val="1542721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47A53A-DD3E-CB7C-E72C-51DDB6A82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76" y="161246"/>
            <a:ext cx="5619769" cy="352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66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2533A4-1E07-1302-BED3-3D03C6A8D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76" y="161246"/>
            <a:ext cx="5619769" cy="352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07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23266-8358-8FEE-1532-7645AC2E8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2CB106-B844-A6FE-ECF4-7A79DDE83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990" y="242887"/>
            <a:ext cx="8724900" cy="6372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6FA79E-65C3-0B8C-ECB1-8FDF3B78060A}"/>
              </a:ext>
            </a:extLst>
          </p:cNvPr>
          <p:cNvSpPr txBox="1"/>
          <p:nvPr/>
        </p:nvSpPr>
        <p:spPr>
          <a:xfrm>
            <a:off x="2788920" y="6062472"/>
            <a:ext cx="722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YOU MAY GET THIS POP-UP                                                                                      YOU WILL NEED TO RUN IT TO INSTALL WINLINK</a:t>
            </a:r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27780F9B-4F25-F147-61E9-8F16B559F679}"/>
              </a:ext>
            </a:extLst>
          </p:cNvPr>
          <p:cNvSpPr/>
          <p:nvPr/>
        </p:nvSpPr>
        <p:spPr>
          <a:xfrm>
            <a:off x="7781544" y="5692461"/>
            <a:ext cx="585216" cy="646331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97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298</Words>
  <Application>Microsoft Office PowerPoint</Application>
  <PresentationFormat>Widescreen</PresentationFormat>
  <Paragraphs>28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Aptos Display</vt:lpstr>
      <vt:lpstr>Aptos ExtraBold</vt:lpstr>
      <vt:lpstr>Arial</vt:lpstr>
      <vt:lpstr>Office Theme</vt:lpstr>
      <vt:lpstr>WINLINK</vt:lpstr>
      <vt:lpstr>WINLINK.ORG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QUESTIONS:…………………….</vt:lpstr>
      <vt:lpstr>ANSWERS:……………….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GREGORY J. COLSON</dc:creator>
  <cp:lastModifiedBy>GREGORY J. COLSON</cp:lastModifiedBy>
  <cp:revision>23</cp:revision>
  <dcterms:created xsi:type="dcterms:W3CDTF">2026-04-09T10:56:32Z</dcterms:created>
  <dcterms:modified xsi:type="dcterms:W3CDTF">2026-04-09T13:33:52Z</dcterms:modified>
</cp:coreProperties>
</file>